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6" r:id="rId5"/>
    <p:sldId id="267" r:id="rId6"/>
    <p:sldId id="257" r:id="rId7"/>
    <p:sldId id="258" r:id="rId8"/>
    <p:sldId id="259" r:id="rId9"/>
    <p:sldId id="260" r:id="rId10"/>
    <p:sldId id="262" r:id="rId11"/>
    <p:sldId id="263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Вегетационный опыт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66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4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096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914400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912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Сосуды для водной культуры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69156"/>
            <a:ext cx="3419760" cy="448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489654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621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Вегетационный домик Тимирязева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3216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065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Экспонат в Петровско-Разумовском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40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Сетчатый павильон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557714"/>
            <a:ext cx="5471298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52" y="1556792"/>
            <a:ext cx="4800000" cy="518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331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Вегетационная камера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920880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68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Сосуд </a:t>
            </a:r>
            <a:r>
              <a:rPr lang="ru-RU" dirty="0" err="1" smtClean="0"/>
              <a:t>Митчерлиха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15804"/>
            <a:ext cx="7272808" cy="548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55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Сосуды для </a:t>
            </a:r>
            <a:r>
              <a:rPr lang="ru-RU" dirty="0" err="1" smtClean="0"/>
              <a:t>аквакультуры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344816" cy="499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66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Вегетационный опыт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43" y="3429000"/>
            <a:ext cx="76200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7" y="1052736"/>
            <a:ext cx="4392488" cy="329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68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48464" cy="656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105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24</Words>
  <Application>Microsoft Office PowerPoint</Application>
  <PresentationFormat>Экран (4:3)</PresentationFormat>
  <Paragraphs>10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Вегетационный опыт</vt:lpstr>
      <vt:lpstr>Вегетационный домик Тимирязева</vt:lpstr>
      <vt:lpstr>Экспонат в Петровско-Разумовском</vt:lpstr>
      <vt:lpstr>Сетчатый павильон</vt:lpstr>
      <vt:lpstr>Вегетационная камера</vt:lpstr>
      <vt:lpstr>Сосуд Митчерлиха</vt:lpstr>
      <vt:lpstr>Сосуды для аквакультуры</vt:lpstr>
      <vt:lpstr>Вегетационный опыт</vt:lpstr>
      <vt:lpstr>Презентация PowerPoint</vt:lpstr>
      <vt:lpstr>Презентация PowerPoint</vt:lpstr>
      <vt:lpstr>Презентация PowerPoint</vt:lpstr>
      <vt:lpstr>Сосуды для водной культуры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Вегетационный опыт</dc:title>
  <dc:creator>Ольга</dc:creator>
  <cp:lastModifiedBy>Ольга</cp:lastModifiedBy>
  <cp:revision>7</cp:revision>
  <dcterms:created xsi:type="dcterms:W3CDTF">2020-10-06T06:18:56Z</dcterms:created>
  <dcterms:modified xsi:type="dcterms:W3CDTF">2020-10-06T11:20:23Z</dcterms:modified>
</cp:coreProperties>
</file>